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445" r:id="rId4"/>
    <p:sldId id="468" r:id="rId5"/>
    <p:sldId id="457" r:id="rId6"/>
    <p:sldId id="481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2" r:id="rId19"/>
    <p:sldId id="459" r:id="rId20"/>
    <p:sldId id="460" r:id="rId21"/>
    <p:sldId id="483" r:id="rId22"/>
    <p:sldId id="447" r:id="rId23"/>
    <p:sldId id="446" r:id="rId24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46F35-1C80-3847-9252-330A70D42BAF}" v="55" dt="2019-10-01T04:14:16.06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86122"/>
  </p:normalViewPr>
  <p:slideViewPr>
    <p:cSldViewPr snapToGrid="0" snapToObjects="1">
      <p:cViewPr varScale="1">
        <p:scale>
          <a:sx n="140" d="100"/>
          <a:sy n="140" d="100"/>
        </p:scale>
        <p:origin x="132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A7F46F35-1C80-3847-9252-330A70D42BAF}"/>
    <pc:docChg chg="undo custSel addSld delSld modSld sldOrd">
      <pc:chgData name="David Drohan" userId="bd111efc-3a90-4169-a791-cb26685365d4" providerId="ADAL" clId="{A7F46F35-1C80-3847-9252-330A70D42BAF}" dt="2019-10-01T04:14:16.066" v="961" actId="14826"/>
      <pc:docMkLst>
        <pc:docMk/>
      </pc:docMkLst>
      <pc:sldChg chg="modSp">
        <pc:chgData name="David Drohan" userId="bd111efc-3a90-4169-a791-cb26685365d4" providerId="ADAL" clId="{A7F46F35-1C80-3847-9252-330A70D42BAF}" dt="2019-09-29T21:43:39.037" v="90" actId="27636"/>
        <pc:sldMkLst>
          <pc:docMk/>
          <pc:sldMk cId="2853823037" sldId="447"/>
        </pc:sldMkLst>
        <pc:spChg chg="mod">
          <ac:chgData name="David Drohan" userId="bd111efc-3a90-4169-a791-cb26685365d4" providerId="ADAL" clId="{A7F46F35-1C80-3847-9252-330A70D42BAF}" dt="2019-09-29T21:43:39.037" v="90" actId="27636"/>
          <ac:spMkLst>
            <pc:docMk/>
            <pc:sldMk cId="2853823037" sldId="447"/>
            <ac:spMk id="161" creationId="{00000000-0000-0000-0000-000000000000}"/>
          </ac:spMkLst>
        </pc:spChg>
      </pc:sldChg>
      <pc:sldChg chg="modSp del">
        <pc:chgData name="David Drohan" userId="bd111efc-3a90-4169-a791-cb26685365d4" providerId="ADAL" clId="{A7F46F35-1C80-3847-9252-330A70D42BAF}" dt="2019-09-30T08:59:29.918" v="345" actId="2696"/>
        <pc:sldMkLst>
          <pc:docMk/>
          <pc:sldMk cId="1462936780" sldId="453"/>
        </pc:sldMkLst>
        <pc:spChg chg="mod">
          <ac:chgData name="David Drohan" userId="bd111efc-3a90-4169-a791-cb26685365d4" providerId="ADAL" clId="{A7F46F35-1C80-3847-9252-330A70D42BAF}" dt="2019-09-28T22:28:29.090" v="57" actId="20577"/>
          <ac:spMkLst>
            <pc:docMk/>
            <pc:sldMk cId="1462936780" sldId="453"/>
            <ac:spMk id="3" creationId="{29E142FC-87D4-C449-A48A-863C09D2B333}"/>
          </ac:spMkLst>
        </pc:spChg>
      </pc:sldChg>
      <pc:sldChg chg="modSp">
        <pc:chgData name="David Drohan" userId="bd111efc-3a90-4169-a791-cb26685365d4" providerId="ADAL" clId="{A7F46F35-1C80-3847-9252-330A70D42BAF}" dt="2019-09-28T18:08:38.857" v="15" actId="20577"/>
        <pc:sldMkLst>
          <pc:docMk/>
          <pc:sldMk cId="1164928024" sldId="457"/>
        </pc:sldMkLst>
        <pc:spChg chg="mod">
          <ac:chgData name="David Drohan" userId="bd111efc-3a90-4169-a791-cb26685365d4" providerId="ADAL" clId="{A7F46F35-1C80-3847-9252-330A70D42BAF}" dt="2019-09-28T18:08:38.857" v="15" actId="20577"/>
          <ac:spMkLst>
            <pc:docMk/>
            <pc:sldMk cId="1164928024" sldId="457"/>
            <ac:spMk id="5" creationId="{00000000-0000-0000-0000-000000000000}"/>
          </ac:spMkLst>
        </pc:spChg>
      </pc:sldChg>
      <pc:sldChg chg="modSp">
        <pc:chgData name="David Drohan" userId="bd111efc-3a90-4169-a791-cb26685365d4" providerId="ADAL" clId="{A7F46F35-1C80-3847-9252-330A70D42BAF}" dt="2019-09-30T15:55:23.820" v="927" actId="20577"/>
        <pc:sldMkLst>
          <pc:docMk/>
          <pc:sldMk cId="3249072350" sldId="459"/>
        </pc:sldMkLst>
        <pc:spChg chg="mod">
          <ac:chgData name="David Drohan" userId="bd111efc-3a90-4169-a791-cb26685365d4" providerId="ADAL" clId="{A7F46F35-1C80-3847-9252-330A70D42BAF}" dt="2019-09-30T15:55:23.820" v="927" actId="20577"/>
          <ac:spMkLst>
            <pc:docMk/>
            <pc:sldMk cId="3249072350" sldId="459"/>
            <ac:spMk id="5" creationId="{00000000-0000-0000-0000-000000000000}"/>
          </ac:spMkLst>
        </pc:spChg>
      </pc:sldChg>
      <pc:sldChg chg="addSp modSp">
        <pc:chgData name="David Drohan" userId="bd111efc-3a90-4169-a791-cb26685365d4" providerId="ADAL" clId="{A7F46F35-1C80-3847-9252-330A70D42BAF}" dt="2019-09-30T15:57:09.159" v="957" actId="1076"/>
        <pc:sldMkLst>
          <pc:docMk/>
          <pc:sldMk cId="3063764682" sldId="460"/>
        </pc:sldMkLst>
        <pc:spChg chg="mod">
          <ac:chgData name="David Drohan" userId="bd111efc-3a90-4169-a791-cb26685365d4" providerId="ADAL" clId="{A7F46F35-1C80-3847-9252-330A70D42BAF}" dt="2019-09-30T15:55:39.662" v="941" actId="20577"/>
          <ac:spMkLst>
            <pc:docMk/>
            <pc:sldMk cId="3063764682" sldId="460"/>
            <ac:spMk id="2" creationId="{A752FBC3-1160-0945-BD0E-7FDEBB58E449}"/>
          </ac:spMkLst>
        </pc:spChg>
        <pc:spChg chg="mod">
          <ac:chgData name="David Drohan" userId="bd111efc-3a90-4169-a791-cb26685365d4" providerId="ADAL" clId="{A7F46F35-1C80-3847-9252-330A70D42BAF}" dt="2019-09-30T15:56:29.220" v="953" actId="14100"/>
          <ac:spMkLst>
            <pc:docMk/>
            <pc:sldMk cId="3063764682" sldId="460"/>
            <ac:spMk id="3" creationId="{D31137CE-1863-E44B-AAF9-C9B5924E37BE}"/>
          </ac:spMkLst>
        </pc:spChg>
        <pc:picChg chg="add mod">
          <ac:chgData name="David Drohan" userId="bd111efc-3a90-4169-a791-cb26685365d4" providerId="ADAL" clId="{A7F46F35-1C80-3847-9252-330A70D42BAF}" dt="2019-09-30T15:57:09.159" v="957" actId="1076"/>
          <ac:picMkLst>
            <pc:docMk/>
            <pc:sldMk cId="3063764682" sldId="460"/>
            <ac:picMk id="7" creationId="{FE83367D-20E7-7A41-A738-E5900F77E7F7}"/>
          </ac:picMkLst>
        </pc:picChg>
      </pc:sldChg>
      <pc:sldChg chg="modSp add">
        <pc:chgData name="David Drohan" userId="bd111efc-3a90-4169-a791-cb26685365d4" providerId="ADAL" clId="{A7F46F35-1C80-3847-9252-330A70D42BAF}" dt="2019-09-28T18:08:21.182" v="2" actId="113"/>
        <pc:sldMkLst>
          <pc:docMk/>
          <pc:sldMk cId="81618755" sldId="468"/>
        </pc:sldMkLst>
        <pc:spChg chg="mod">
          <ac:chgData name="David Drohan" userId="bd111efc-3a90-4169-a791-cb26685365d4" providerId="ADAL" clId="{A7F46F35-1C80-3847-9252-330A70D42BAF}" dt="2019-09-28T18:08:21.182" v="2" actId="113"/>
          <ac:spMkLst>
            <pc:docMk/>
            <pc:sldMk cId="81618755" sldId="468"/>
            <ac:spMk id="86" creationId="{00000000-0000-0000-0000-000000000000}"/>
          </ac:spMkLst>
        </pc:spChg>
      </pc:sldChg>
      <pc:sldChg chg="modSp add del ord">
        <pc:chgData name="David Drohan" userId="bd111efc-3a90-4169-a791-cb26685365d4" providerId="ADAL" clId="{A7F46F35-1C80-3847-9252-330A70D42BAF}" dt="2019-09-30T08:59:42.630" v="346" actId="2696"/>
        <pc:sldMkLst>
          <pc:docMk/>
          <pc:sldMk cId="2867071154" sldId="469"/>
        </pc:sldMkLst>
        <pc:spChg chg="mod">
          <ac:chgData name="David Drohan" userId="bd111efc-3a90-4169-a791-cb26685365d4" providerId="ADAL" clId="{A7F46F35-1C80-3847-9252-330A70D42BAF}" dt="2019-09-28T22:27:50.412" v="48" actId="20577"/>
          <ac:spMkLst>
            <pc:docMk/>
            <pc:sldMk cId="2867071154" sldId="469"/>
            <ac:spMk id="2" creationId="{A752FBC3-1160-0945-BD0E-7FDEBB58E449}"/>
          </ac:spMkLst>
        </pc:spChg>
      </pc:sldChg>
      <pc:sldChg chg="addSp delSp modSp add modNotesTx">
        <pc:chgData name="David Drohan" userId="bd111efc-3a90-4169-a791-cb26685365d4" providerId="ADAL" clId="{A7F46F35-1C80-3847-9252-330A70D42BAF}" dt="2019-09-30T07:24:40.847" v="139" actId="113"/>
        <pc:sldMkLst>
          <pc:docMk/>
          <pc:sldMk cId="613128487" sldId="470"/>
        </pc:sldMkLst>
        <pc:spChg chg="del">
          <ac:chgData name="David Drohan" userId="bd111efc-3a90-4169-a791-cb26685365d4" providerId="ADAL" clId="{A7F46F35-1C80-3847-9252-330A70D42BAF}" dt="2019-09-29T21:46:12.076" v="92" actId="478"/>
          <ac:spMkLst>
            <pc:docMk/>
            <pc:sldMk cId="613128487" sldId="470"/>
            <ac:spMk id="3" creationId="{36582FA3-B290-D64B-83D8-7B0042DA29E9}"/>
          </ac:spMkLst>
        </pc:spChg>
        <pc:picChg chg="add mod">
          <ac:chgData name="David Drohan" userId="bd111efc-3a90-4169-a791-cb26685365d4" providerId="ADAL" clId="{A7F46F35-1C80-3847-9252-330A70D42BAF}" dt="2019-09-29T21:47:22.605" v="113" actId="1035"/>
          <ac:picMkLst>
            <pc:docMk/>
            <pc:sldMk cId="613128487" sldId="470"/>
            <ac:picMk id="7" creationId="{3638C0A1-0506-DD4A-B91D-36C2E26BAD69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01:00.409" v="414" actId="20577"/>
        <pc:sldMkLst>
          <pc:docMk/>
          <pc:sldMk cId="2016761019" sldId="471"/>
        </pc:sldMkLst>
        <pc:spChg chg="mod">
          <ac:chgData name="David Drohan" userId="bd111efc-3a90-4169-a791-cb26685365d4" providerId="ADAL" clId="{A7F46F35-1C80-3847-9252-330A70D42BAF}" dt="2019-09-30T07:22:13.701" v="138" actId="313"/>
          <ac:spMkLst>
            <pc:docMk/>
            <pc:sldMk cId="2016761019" sldId="471"/>
            <ac:spMk id="2" creationId="{272467A9-D3C8-7641-AE36-DC6D697C48E7}"/>
          </ac:spMkLst>
        </pc:spChg>
        <pc:picChg chg="add mod">
          <ac:chgData name="David Drohan" userId="bd111efc-3a90-4169-a791-cb26685365d4" providerId="ADAL" clId="{A7F46F35-1C80-3847-9252-330A70D42BAF}" dt="2019-09-30T07:22:01.288" v="119" actId="962"/>
          <ac:picMkLst>
            <pc:docMk/>
            <pc:sldMk cId="2016761019" sldId="471"/>
            <ac:picMk id="6" creationId="{0205F1E7-132A-C44F-95ED-A1409241537D}"/>
          </ac:picMkLst>
        </pc:picChg>
        <pc:picChg chg="del mod">
          <ac:chgData name="David Drohan" userId="bd111efc-3a90-4169-a791-cb26685365d4" providerId="ADAL" clId="{A7F46F35-1C80-3847-9252-330A70D42BAF}" dt="2019-09-30T07:21:42.174" v="116" actId="478"/>
          <ac:picMkLst>
            <pc:docMk/>
            <pc:sldMk cId="2016761019" sldId="471"/>
            <ac:picMk id="7" creationId="{3638C0A1-0506-DD4A-B91D-36C2E26BAD69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02:31.998" v="518" actId="113"/>
        <pc:sldMkLst>
          <pc:docMk/>
          <pc:sldMk cId="2215564989" sldId="472"/>
        </pc:sldMkLst>
        <pc:spChg chg="del">
          <ac:chgData name="David Drohan" userId="bd111efc-3a90-4169-a791-cb26685365d4" providerId="ADAL" clId="{A7F46F35-1C80-3847-9252-330A70D42BAF}" dt="2019-09-30T08:54:02.256" v="146" actId="478"/>
          <ac:spMkLst>
            <pc:docMk/>
            <pc:sldMk cId="2215564989" sldId="472"/>
            <ac:spMk id="2" creationId="{272467A9-D3C8-7641-AE36-DC6D697C48E7}"/>
          </ac:spMkLst>
        </pc:spChg>
        <pc:picChg chg="add mod">
          <ac:chgData name="David Drohan" userId="bd111efc-3a90-4169-a791-cb26685365d4" providerId="ADAL" clId="{A7F46F35-1C80-3847-9252-330A70D42BAF}" dt="2019-09-30T09:01:33.790" v="456" actId="1036"/>
          <ac:picMkLst>
            <pc:docMk/>
            <pc:sldMk cId="2215564989" sldId="472"/>
            <ac:picMk id="6" creationId="{8463F03D-3C05-934C-893D-E72806992844}"/>
          </ac:picMkLst>
        </pc:picChg>
        <pc:picChg chg="del">
          <ac:chgData name="David Drohan" userId="bd111efc-3a90-4169-a791-cb26685365d4" providerId="ADAL" clId="{A7F46F35-1C80-3847-9252-330A70D42BAF}" dt="2019-09-30T07:26:01.561" v="141" actId="478"/>
          <ac:picMkLst>
            <pc:docMk/>
            <pc:sldMk cId="2215564989" sldId="472"/>
            <ac:picMk id="7" creationId="{3638C0A1-0506-DD4A-B91D-36C2E26BAD69}"/>
          </ac:picMkLst>
        </pc:picChg>
      </pc:sldChg>
      <pc:sldChg chg="addSp delSp modSp add">
        <pc:chgData name="David Drohan" userId="bd111efc-3a90-4169-a791-cb26685365d4" providerId="ADAL" clId="{A7F46F35-1C80-3847-9252-330A70D42BAF}" dt="2019-09-30T08:54:51.920" v="153" actId="962"/>
        <pc:sldMkLst>
          <pc:docMk/>
          <pc:sldMk cId="667991298" sldId="473"/>
        </pc:sldMkLst>
        <pc:spChg chg="mod">
          <ac:chgData name="David Drohan" userId="bd111efc-3a90-4169-a791-cb26685365d4" providerId="ADAL" clId="{A7F46F35-1C80-3847-9252-330A70D42BAF}" dt="2019-09-30T08:54:21.265" v="149" actId="20577"/>
          <ac:spMkLst>
            <pc:docMk/>
            <pc:sldMk cId="667991298" sldId="473"/>
            <ac:spMk id="2" creationId="{272467A9-D3C8-7641-AE36-DC6D697C48E7}"/>
          </ac:spMkLst>
        </pc:spChg>
        <pc:picChg chg="del">
          <ac:chgData name="David Drohan" userId="bd111efc-3a90-4169-a791-cb26685365d4" providerId="ADAL" clId="{A7F46F35-1C80-3847-9252-330A70D42BAF}" dt="2019-09-30T08:54:23.695" v="150" actId="478"/>
          <ac:picMkLst>
            <pc:docMk/>
            <pc:sldMk cId="667991298" sldId="473"/>
            <ac:picMk id="6" creationId="{0205F1E7-132A-C44F-95ED-A1409241537D}"/>
          </ac:picMkLst>
        </pc:picChg>
        <pc:picChg chg="add mod">
          <ac:chgData name="David Drohan" userId="bd111efc-3a90-4169-a791-cb26685365d4" providerId="ADAL" clId="{A7F46F35-1C80-3847-9252-330A70D42BAF}" dt="2019-09-30T08:54:51.920" v="153" actId="962"/>
          <ac:picMkLst>
            <pc:docMk/>
            <pc:sldMk cId="667991298" sldId="473"/>
            <ac:picMk id="7" creationId="{1B766713-EAEF-E14D-9287-B79C99C841B9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03:10.014" v="546" actId="20577"/>
        <pc:sldMkLst>
          <pc:docMk/>
          <pc:sldMk cId="2648646969" sldId="474"/>
        </pc:sldMkLst>
        <pc:spChg chg="mod">
          <ac:chgData name="David Drohan" userId="bd111efc-3a90-4169-a791-cb26685365d4" providerId="ADAL" clId="{A7F46F35-1C80-3847-9252-330A70D42BAF}" dt="2019-09-30T08:55:48.527" v="195" actId="20577"/>
          <ac:spMkLst>
            <pc:docMk/>
            <pc:sldMk cId="2648646969" sldId="474"/>
            <ac:spMk id="2" creationId="{272467A9-D3C8-7641-AE36-DC6D697C48E7}"/>
          </ac:spMkLst>
        </pc:spChg>
        <pc:picChg chg="add mod">
          <ac:chgData name="David Drohan" userId="bd111efc-3a90-4169-a791-cb26685365d4" providerId="ADAL" clId="{A7F46F35-1C80-3847-9252-330A70D42BAF}" dt="2019-09-30T08:56:29.534" v="198" actId="962"/>
          <ac:picMkLst>
            <pc:docMk/>
            <pc:sldMk cId="2648646969" sldId="474"/>
            <ac:picMk id="6" creationId="{D5A2734A-95B2-474D-A5F4-B10E7BAC8136}"/>
          </ac:picMkLst>
        </pc:picChg>
        <pc:picChg chg="del">
          <ac:chgData name="David Drohan" userId="bd111efc-3a90-4169-a791-cb26685365d4" providerId="ADAL" clId="{A7F46F35-1C80-3847-9252-330A70D42BAF}" dt="2019-09-30T08:55:10.037" v="155" actId="478"/>
          <ac:picMkLst>
            <pc:docMk/>
            <pc:sldMk cId="2648646969" sldId="474"/>
            <ac:picMk id="7" creationId="{1B766713-EAEF-E14D-9287-B79C99C841B9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52:42.278" v="876" actId="20577"/>
        <pc:sldMkLst>
          <pc:docMk/>
          <pc:sldMk cId="3083773464" sldId="475"/>
        </pc:sldMkLst>
        <pc:spChg chg="mod">
          <ac:chgData name="David Drohan" userId="bd111efc-3a90-4169-a791-cb26685365d4" providerId="ADAL" clId="{A7F46F35-1C80-3847-9252-330A70D42BAF}" dt="2019-09-30T09:52:42.278" v="876" actId="20577"/>
          <ac:spMkLst>
            <pc:docMk/>
            <pc:sldMk cId="3083773464" sldId="475"/>
            <ac:spMk id="2" creationId="{7131740B-B2F2-F04E-9718-687B75451F56}"/>
          </ac:spMkLst>
        </pc:spChg>
        <pc:spChg chg="del">
          <ac:chgData name="David Drohan" userId="bd111efc-3a90-4169-a791-cb26685365d4" providerId="ADAL" clId="{A7F46F35-1C80-3847-9252-330A70D42BAF}" dt="2019-09-30T09:26:41.693" v="548" actId="478"/>
          <ac:spMkLst>
            <pc:docMk/>
            <pc:sldMk cId="3083773464" sldId="475"/>
            <ac:spMk id="3" creationId="{E6C65136-820F-FE48-937E-EE286C8ED872}"/>
          </ac:spMkLst>
        </pc:spChg>
        <pc:picChg chg="add mod">
          <ac:chgData name="David Drohan" userId="bd111efc-3a90-4169-a791-cb26685365d4" providerId="ADAL" clId="{A7F46F35-1C80-3847-9252-330A70D42BAF}" dt="2019-09-30T09:28:34.041" v="585" actId="1036"/>
          <ac:picMkLst>
            <pc:docMk/>
            <pc:sldMk cId="3083773464" sldId="475"/>
            <ac:picMk id="7" creationId="{86C446F6-A6FF-6945-8587-CEA7D99C83C2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52:51.445" v="877"/>
        <pc:sldMkLst>
          <pc:docMk/>
          <pc:sldMk cId="4217914664" sldId="476"/>
        </pc:sldMkLst>
        <pc:spChg chg="mod">
          <ac:chgData name="David Drohan" userId="bd111efc-3a90-4169-a791-cb26685365d4" providerId="ADAL" clId="{A7F46F35-1C80-3847-9252-330A70D42BAF}" dt="2019-09-30T09:52:51.445" v="877"/>
          <ac:spMkLst>
            <pc:docMk/>
            <pc:sldMk cId="4217914664" sldId="476"/>
            <ac:spMk id="2" creationId="{7131740B-B2F2-F04E-9718-687B75451F56}"/>
          </ac:spMkLst>
        </pc:spChg>
        <pc:picChg chg="add mod">
          <ac:chgData name="David Drohan" userId="bd111efc-3a90-4169-a791-cb26685365d4" providerId="ADAL" clId="{A7F46F35-1C80-3847-9252-330A70D42BAF}" dt="2019-09-30T09:37:58.818" v="702" actId="1035"/>
          <ac:picMkLst>
            <pc:docMk/>
            <pc:sldMk cId="4217914664" sldId="476"/>
            <ac:picMk id="6" creationId="{55F7EF73-EBEF-F644-AC10-2888D640E93A}"/>
          </ac:picMkLst>
        </pc:picChg>
        <pc:picChg chg="del">
          <ac:chgData name="David Drohan" userId="bd111efc-3a90-4169-a791-cb26685365d4" providerId="ADAL" clId="{A7F46F35-1C80-3847-9252-330A70D42BAF}" dt="2019-09-30T09:29:28.196" v="589" actId="478"/>
          <ac:picMkLst>
            <pc:docMk/>
            <pc:sldMk cId="4217914664" sldId="476"/>
            <ac:picMk id="7" creationId="{86C446F6-A6FF-6945-8587-CEA7D99C83C2}"/>
          </ac:picMkLst>
        </pc:picChg>
      </pc:sldChg>
      <pc:sldChg chg="addSp delSp modSp add modNotesTx">
        <pc:chgData name="David Drohan" userId="bd111efc-3a90-4169-a791-cb26685365d4" providerId="ADAL" clId="{A7F46F35-1C80-3847-9252-330A70D42BAF}" dt="2019-09-30T09:52:55.033" v="878"/>
        <pc:sldMkLst>
          <pc:docMk/>
          <pc:sldMk cId="3802304443" sldId="477"/>
        </pc:sldMkLst>
        <pc:spChg chg="mod">
          <ac:chgData name="David Drohan" userId="bd111efc-3a90-4169-a791-cb26685365d4" providerId="ADAL" clId="{A7F46F35-1C80-3847-9252-330A70D42BAF}" dt="2019-09-30T09:52:55.033" v="878"/>
          <ac:spMkLst>
            <pc:docMk/>
            <pc:sldMk cId="3802304443" sldId="477"/>
            <ac:spMk id="2" creationId="{7131740B-B2F2-F04E-9718-687B75451F56}"/>
          </ac:spMkLst>
        </pc:spChg>
        <pc:picChg chg="del">
          <ac:chgData name="David Drohan" userId="bd111efc-3a90-4169-a791-cb26685365d4" providerId="ADAL" clId="{A7F46F35-1C80-3847-9252-330A70D42BAF}" dt="2019-09-30T09:30:28.511" v="606" actId="478"/>
          <ac:picMkLst>
            <pc:docMk/>
            <pc:sldMk cId="3802304443" sldId="477"/>
            <ac:picMk id="6" creationId="{55F7EF73-EBEF-F644-AC10-2888D640E93A}"/>
          </ac:picMkLst>
        </pc:picChg>
        <pc:picChg chg="add mod">
          <ac:chgData name="David Drohan" userId="bd111efc-3a90-4169-a791-cb26685365d4" providerId="ADAL" clId="{A7F46F35-1C80-3847-9252-330A70D42BAF}" dt="2019-09-30T09:31:54.434" v="644" actId="1035"/>
          <ac:picMkLst>
            <pc:docMk/>
            <pc:sldMk cId="3802304443" sldId="477"/>
            <ac:picMk id="7" creationId="{8B0D984F-8CFD-DF47-8174-40DC0F88EF28}"/>
          </ac:picMkLst>
        </pc:picChg>
        <pc:picChg chg="add mod">
          <ac:chgData name="David Drohan" userId="bd111efc-3a90-4169-a791-cb26685365d4" providerId="ADAL" clId="{A7F46F35-1C80-3847-9252-330A70D42BAF}" dt="2019-09-30T09:32:35.413" v="693" actId="1036"/>
          <ac:picMkLst>
            <pc:docMk/>
            <pc:sldMk cId="3802304443" sldId="477"/>
            <ac:picMk id="9" creationId="{2918C1AF-EF07-DF4F-B4FD-E80E1447E27E}"/>
          </ac:picMkLst>
        </pc:picChg>
      </pc:sldChg>
      <pc:sldChg chg="addSp delSp modSp add">
        <pc:chgData name="David Drohan" userId="bd111efc-3a90-4169-a791-cb26685365d4" providerId="ADAL" clId="{A7F46F35-1C80-3847-9252-330A70D42BAF}" dt="2019-09-30T09:52:58.691" v="879"/>
        <pc:sldMkLst>
          <pc:docMk/>
          <pc:sldMk cId="3088012233" sldId="478"/>
        </pc:sldMkLst>
        <pc:spChg chg="mod">
          <ac:chgData name="David Drohan" userId="bd111efc-3a90-4169-a791-cb26685365d4" providerId="ADAL" clId="{A7F46F35-1C80-3847-9252-330A70D42BAF}" dt="2019-09-30T09:52:58.691" v="879"/>
          <ac:spMkLst>
            <pc:docMk/>
            <pc:sldMk cId="3088012233" sldId="478"/>
            <ac:spMk id="2" creationId="{7131740B-B2F2-F04E-9718-687B75451F56}"/>
          </ac:spMkLst>
        </pc:spChg>
        <pc:picChg chg="add mod">
          <ac:chgData name="David Drohan" userId="bd111efc-3a90-4169-a791-cb26685365d4" providerId="ADAL" clId="{A7F46F35-1C80-3847-9252-330A70D42BAF}" dt="2019-09-30T09:39:17.639" v="740" actId="1035"/>
          <ac:picMkLst>
            <pc:docMk/>
            <pc:sldMk cId="3088012233" sldId="478"/>
            <ac:picMk id="6" creationId="{2A8518C0-228B-324F-84ED-549D419F1B32}"/>
          </ac:picMkLst>
        </pc:picChg>
        <pc:picChg chg="del">
          <ac:chgData name="David Drohan" userId="bd111efc-3a90-4169-a791-cb26685365d4" providerId="ADAL" clId="{A7F46F35-1C80-3847-9252-330A70D42BAF}" dt="2019-09-30T09:38:46.802" v="705" actId="478"/>
          <ac:picMkLst>
            <pc:docMk/>
            <pc:sldMk cId="3088012233" sldId="478"/>
            <ac:picMk id="7" creationId="{8B0D984F-8CFD-DF47-8174-40DC0F88EF28}"/>
          </ac:picMkLst>
        </pc:picChg>
        <pc:picChg chg="del">
          <ac:chgData name="David Drohan" userId="bd111efc-3a90-4169-a791-cb26685365d4" providerId="ADAL" clId="{A7F46F35-1C80-3847-9252-330A70D42BAF}" dt="2019-09-30T09:38:45.503" v="704" actId="478"/>
          <ac:picMkLst>
            <pc:docMk/>
            <pc:sldMk cId="3088012233" sldId="478"/>
            <ac:picMk id="9" creationId="{2918C1AF-EF07-DF4F-B4FD-E80E1447E27E}"/>
          </ac:picMkLst>
        </pc:picChg>
      </pc:sldChg>
      <pc:sldChg chg="addSp delSp modSp add">
        <pc:chgData name="David Drohan" userId="bd111efc-3a90-4169-a791-cb26685365d4" providerId="ADAL" clId="{A7F46F35-1C80-3847-9252-330A70D42BAF}" dt="2019-09-30T09:53:06.417" v="880"/>
        <pc:sldMkLst>
          <pc:docMk/>
          <pc:sldMk cId="3707632089" sldId="479"/>
        </pc:sldMkLst>
        <pc:spChg chg="mod">
          <ac:chgData name="David Drohan" userId="bd111efc-3a90-4169-a791-cb26685365d4" providerId="ADAL" clId="{A7F46F35-1C80-3847-9252-330A70D42BAF}" dt="2019-09-30T09:53:06.417" v="880"/>
          <ac:spMkLst>
            <pc:docMk/>
            <pc:sldMk cId="3707632089" sldId="479"/>
            <ac:spMk id="2" creationId="{7131740B-B2F2-F04E-9718-687B75451F56}"/>
          </ac:spMkLst>
        </pc:spChg>
        <pc:picChg chg="del">
          <ac:chgData name="David Drohan" userId="bd111efc-3a90-4169-a791-cb26685365d4" providerId="ADAL" clId="{A7F46F35-1C80-3847-9252-330A70D42BAF}" dt="2019-09-30T09:42:27.342" v="751" actId="478"/>
          <ac:picMkLst>
            <pc:docMk/>
            <pc:sldMk cId="3707632089" sldId="479"/>
            <ac:picMk id="6" creationId="{2A8518C0-228B-324F-84ED-549D419F1B32}"/>
          </ac:picMkLst>
        </pc:picChg>
        <pc:picChg chg="add del mod">
          <ac:chgData name="David Drohan" userId="bd111efc-3a90-4169-a791-cb26685365d4" providerId="ADAL" clId="{A7F46F35-1C80-3847-9252-330A70D42BAF}" dt="2019-09-30T09:42:57.526" v="768" actId="478"/>
          <ac:picMkLst>
            <pc:docMk/>
            <pc:sldMk cId="3707632089" sldId="479"/>
            <ac:picMk id="7" creationId="{E14EDAB9-6E15-0240-82F7-0AB0F7C3480F}"/>
          </ac:picMkLst>
        </pc:picChg>
        <pc:picChg chg="add mod">
          <ac:chgData name="David Drohan" userId="bd111efc-3a90-4169-a791-cb26685365d4" providerId="ADAL" clId="{A7F46F35-1C80-3847-9252-330A70D42BAF}" dt="2019-09-30T09:43:30.976" v="797" actId="1035"/>
          <ac:picMkLst>
            <pc:docMk/>
            <pc:sldMk cId="3707632089" sldId="479"/>
            <ac:picMk id="9" creationId="{3455E929-19A7-AD48-BCFA-73FB1DF51877}"/>
          </ac:picMkLst>
        </pc:picChg>
      </pc:sldChg>
      <pc:sldChg chg="addSp delSp modSp add ord">
        <pc:chgData name="David Drohan" userId="bd111efc-3a90-4169-a791-cb26685365d4" providerId="ADAL" clId="{A7F46F35-1C80-3847-9252-330A70D42BAF}" dt="2019-09-30T10:02:07.643" v="887"/>
        <pc:sldMkLst>
          <pc:docMk/>
          <pc:sldMk cId="837645916" sldId="480"/>
        </pc:sldMkLst>
        <pc:spChg chg="mod">
          <ac:chgData name="David Drohan" userId="bd111efc-3a90-4169-a791-cb26685365d4" providerId="ADAL" clId="{A7F46F35-1C80-3847-9252-330A70D42BAF}" dt="2019-09-30T09:53:10.329" v="881"/>
          <ac:spMkLst>
            <pc:docMk/>
            <pc:sldMk cId="837645916" sldId="480"/>
            <ac:spMk id="2" creationId="{7131740B-B2F2-F04E-9718-687B75451F56}"/>
          </ac:spMkLst>
        </pc:spChg>
        <pc:picChg chg="add mod">
          <ac:chgData name="David Drohan" userId="bd111efc-3a90-4169-a791-cb26685365d4" providerId="ADAL" clId="{A7F46F35-1C80-3847-9252-330A70D42BAF}" dt="2019-09-30T09:44:54.991" v="803" actId="1076"/>
          <ac:picMkLst>
            <pc:docMk/>
            <pc:sldMk cId="837645916" sldId="480"/>
            <ac:picMk id="6" creationId="{1F6EC23E-BEA4-9249-B6A5-4D42A6165B35}"/>
          </ac:picMkLst>
        </pc:picChg>
        <pc:picChg chg="del">
          <ac:chgData name="David Drohan" userId="bd111efc-3a90-4169-a791-cb26685365d4" providerId="ADAL" clId="{A7F46F35-1C80-3847-9252-330A70D42BAF}" dt="2019-09-30T09:44:05.464" v="799" actId="478"/>
          <ac:picMkLst>
            <pc:docMk/>
            <pc:sldMk cId="837645916" sldId="480"/>
            <ac:picMk id="9" creationId="{3455E929-19A7-AD48-BCFA-73FB1DF51877}"/>
          </ac:picMkLst>
        </pc:picChg>
      </pc:sldChg>
      <pc:sldChg chg="add del">
        <pc:chgData name="David Drohan" userId="bd111efc-3a90-4169-a791-cb26685365d4" providerId="ADAL" clId="{A7F46F35-1C80-3847-9252-330A70D42BAF}" dt="2019-09-30T09:50:40.843" v="805" actId="2696"/>
        <pc:sldMkLst>
          <pc:docMk/>
          <pc:sldMk cId="1036219800" sldId="481"/>
        </pc:sldMkLst>
      </pc:sldChg>
      <pc:sldChg chg="modSp add ord">
        <pc:chgData name="David Drohan" userId="bd111efc-3a90-4169-a791-cb26685365d4" providerId="ADAL" clId="{A7F46F35-1C80-3847-9252-330A70D42BAF}" dt="2019-09-30T15:46:48.451" v="919" actId="20577"/>
        <pc:sldMkLst>
          <pc:docMk/>
          <pc:sldMk cId="2760821270" sldId="481"/>
        </pc:sldMkLst>
        <pc:spChg chg="mod">
          <ac:chgData name="David Drohan" userId="bd111efc-3a90-4169-a791-cb26685365d4" providerId="ADAL" clId="{A7F46F35-1C80-3847-9252-330A70D42BAF}" dt="2019-09-30T09:52:06.022" v="865" actId="20577"/>
          <ac:spMkLst>
            <pc:docMk/>
            <pc:sldMk cId="2760821270" sldId="481"/>
            <ac:spMk id="2" creationId="{BC864C12-CAB0-EC4E-9DF0-5304FCD03EF7}"/>
          </ac:spMkLst>
        </pc:spChg>
        <pc:spChg chg="mod">
          <ac:chgData name="David Drohan" userId="bd111efc-3a90-4169-a791-cb26685365d4" providerId="ADAL" clId="{A7F46F35-1C80-3847-9252-330A70D42BAF}" dt="2019-09-30T15:46:48.451" v="919" actId="20577"/>
          <ac:spMkLst>
            <pc:docMk/>
            <pc:sldMk cId="2760821270" sldId="481"/>
            <ac:spMk id="3" creationId="{3B735522-86B0-4042-B656-5F785881C8E4}"/>
          </ac:spMkLst>
        </pc:spChg>
      </pc:sldChg>
      <pc:sldChg chg="addSp delSp modSp add">
        <pc:chgData name="David Drohan" userId="bd111efc-3a90-4169-a791-cb26685365d4" providerId="ADAL" clId="{A7F46F35-1C80-3847-9252-330A70D42BAF}" dt="2019-09-30T10:01:25.377" v="886" actId="962"/>
        <pc:sldMkLst>
          <pc:docMk/>
          <pc:sldMk cId="716833941" sldId="482"/>
        </pc:sldMkLst>
        <pc:picChg chg="add mod">
          <ac:chgData name="David Drohan" userId="bd111efc-3a90-4169-a791-cb26685365d4" providerId="ADAL" clId="{A7F46F35-1C80-3847-9252-330A70D42BAF}" dt="2019-09-30T10:01:25.377" v="886" actId="962"/>
          <ac:picMkLst>
            <pc:docMk/>
            <pc:sldMk cId="716833941" sldId="482"/>
            <ac:picMk id="6" creationId="{12C5622A-AA32-1C4C-93A8-7D1E81BDFCB1}"/>
          </ac:picMkLst>
        </pc:picChg>
        <pc:picChg chg="del">
          <ac:chgData name="David Drohan" userId="bd111efc-3a90-4169-a791-cb26685365d4" providerId="ADAL" clId="{A7F46F35-1C80-3847-9252-330A70D42BAF}" dt="2019-09-30T10:00:40.212" v="883" actId="478"/>
          <ac:picMkLst>
            <pc:docMk/>
            <pc:sldMk cId="716833941" sldId="482"/>
            <ac:picMk id="9" creationId="{3455E929-19A7-AD48-BCFA-73FB1DF51877}"/>
          </ac:picMkLst>
        </pc:picChg>
      </pc:sldChg>
      <pc:sldChg chg="modSp add">
        <pc:chgData name="David Drohan" userId="bd111efc-3a90-4169-a791-cb26685365d4" providerId="ADAL" clId="{A7F46F35-1C80-3847-9252-330A70D42BAF}" dt="2019-10-01T04:14:16.066" v="961" actId="14826"/>
        <pc:sldMkLst>
          <pc:docMk/>
          <pc:sldMk cId="948956051" sldId="483"/>
        </pc:sldMkLst>
        <pc:picChg chg="mod">
          <ac:chgData name="David Drohan" userId="bd111efc-3a90-4169-a791-cb26685365d4" providerId="ADAL" clId="{A7F46F35-1C80-3847-9252-330A70D42BAF}" dt="2019-10-01T04:14:16.066" v="961" actId="14826"/>
          <ac:picMkLst>
            <pc:docMk/>
            <pc:sldMk cId="948956051" sldId="483"/>
            <ac:picMk id="7" creationId="{FE83367D-20E7-7A41-A738-E5900F77E7F7}"/>
          </ac:picMkLst>
        </pc:picChg>
      </pc:sldChg>
    </pc:docChg>
  </pc:docChgLst>
  <pc:docChgLst>
    <pc:chgData name="David Drohan" userId="bd111efc-3a90-4169-a791-cb26685365d4" providerId="ADAL" clId="{771EA3FB-653F-2B41-93A7-20BD13347022}"/>
    <pc:docChg chg="undo custSel addSld delSld modSld sldOrd">
      <pc:chgData name="David Drohan" userId="bd111efc-3a90-4169-a791-cb26685365d4" providerId="ADAL" clId="{771EA3FB-653F-2B41-93A7-20BD13347022}" dt="2019-09-28T10:46:30.866" v="1178" actId="20577"/>
      <pc:docMkLst>
        <pc:docMk/>
      </pc:docMkLst>
      <pc:sldChg chg="addSp delSp modSp">
        <pc:chgData name="David Drohan" userId="bd111efc-3a90-4169-a791-cb26685365d4" providerId="ADAL" clId="{771EA3FB-653F-2B41-93A7-20BD13347022}" dt="2019-09-27T10:27:58.797" v="60" actId="1035"/>
        <pc:sldMkLst>
          <pc:docMk/>
          <pc:sldMk cId="0" sldId="257"/>
        </pc:sldMkLst>
        <pc:spChg chg="mod">
          <ac:chgData name="David Drohan" userId="bd111efc-3a90-4169-a791-cb26685365d4" providerId="ADAL" clId="{771EA3FB-653F-2B41-93A7-20BD13347022}" dt="2019-09-27T10:25:28.642" v="21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David Drohan" userId="bd111efc-3a90-4169-a791-cb26685365d4" providerId="ADAL" clId="{771EA3FB-653F-2B41-93A7-20BD13347022}" dt="2019-09-27T10:25:50.044" v="22" actId="478"/>
          <ac:spMkLst>
            <pc:docMk/>
            <pc:sldMk cId="0" sldId="257"/>
            <ac:spMk id="79" creationId="{00000000-0000-0000-0000-000000000000}"/>
          </ac:spMkLst>
        </pc:spChg>
        <pc:picChg chg="add mod">
          <ac:chgData name="David Drohan" userId="bd111efc-3a90-4169-a791-cb26685365d4" providerId="ADAL" clId="{771EA3FB-653F-2B41-93A7-20BD13347022}" dt="2019-09-27T10:27:58.797" v="60" actId="1035"/>
          <ac:picMkLst>
            <pc:docMk/>
            <pc:sldMk cId="0" sldId="257"/>
            <ac:picMk id="4" creationId="{534DBBDA-8FB9-0F49-AE8A-FB65037B4D8A}"/>
          </ac:picMkLst>
        </pc:picChg>
        <pc:picChg chg="del">
          <ac:chgData name="David Drohan" userId="bd111efc-3a90-4169-a791-cb26685365d4" providerId="ADAL" clId="{771EA3FB-653F-2B41-93A7-20BD13347022}" dt="2019-09-27T10:25:52.530" v="23" actId="478"/>
          <ac:picMkLst>
            <pc:docMk/>
            <pc:sldMk cId="0" sldId="257"/>
            <ac:picMk id="7" creationId="{AC194F60-9F6A-5648-A7B1-3EC7B8CAF86F}"/>
          </ac:picMkLst>
        </pc:picChg>
      </pc:sldChg>
      <pc:sldChg chg="delSp modSp">
        <pc:chgData name="David Drohan" userId="bd111efc-3a90-4169-a791-cb26685365d4" providerId="ADAL" clId="{771EA3FB-653F-2B41-93A7-20BD13347022}" dt="2019-09-28T01:14:52.413" v="430" actId="20577"/>
        <pc:sldMkLst>
          <pc:docMk/>
          <pc:sldMk cId="205058614" sldId="445"/>
        </pc:sldMkLst>
        <pc:spChg chg="mod">
          <ac:chgData name="David Drohan" userId="bd111efc-3a90-4169-a791-cb26685365d4" providerId="ADAL" clId="{771EA3FB-653F-2B41-93A7-20BD13347022}" dt="2019-09-27T11:29:56.664" v="81" actId="20577"/>
          <ac:spMkLst>
            <pc:docMk/>
            <pc:sldMk cId="205058614" sldId="445"/>
            <ac:spMk id="85" creationId="{00000000-0000-0000-0000-000000000000}"/>
          </ac:spMkLst>
        </pc:spChg>
        <pc:spChg chg="mod">
          <ac:chgData name="David Drohan" userId="bd111efc-3a90-4169-a791-cb26685365d4" providerId="ADAL" clId="{771EA3FB-653F-2B41-93A7-20BD13347022}" dt="2019-09-28T01:14:52.413" v="430" actId="20577"/>
          <ac:spMkLst>
            <pc:docMk/>
            <pc:sldMk cId="205058614" sldId="445"/>
            <ac:spMk id="86" creationId="{00000000-0000-0000-0000-000000000000}"/>
          </ac:spMkLst>
        </pc:spChg>
        <pc:picChg chg="del mod">
          <ac:chgData name="David Drohan" userId="bd111efc-3a90-4169-a791-cb26685365d4" providerId="ADAL" clId="{771EA3FB-653F-2B41-93A7-20BD13347022}" dt="2019-09-27T11:32:56.262" v="160" actId="478"/>
          <ac:picMkLst>
            <pc:docMk/>
            <pc:sldMk cId="205058614" sldId="445"/>
            <ac:picMk id="7" creationId="{EE10EB52-7C3C-1547-B142-3CC7EA6288B7}"/>
          </ac:picMkLst>
        </pc:picChg>
      </pc:sldChg>
      <pc:sldChg chg="modSp add">
        <pc:chgData name="David Drohan" userId="bd111efc-3a90-4169-a791-cb26685365d4" providerId="ADAL" clId="{771EA3FB-653F-2B41-93A7-20BD13347022}" dt="2019-09-27T12:24:03.232" v="340" actId="20577"/>
        <pc:sldMkLst>
          <pc:docMk/>
          <pc:sldMk cId="2853823037" sldId="447"/>
        </pc:sldMkLst>
        <pc:spChg chg="mod">
          <ac:chgData name="David Drohan" userId="bd111efc-3a90-4169-a791-cb26685365d4" providerId="ADAL" clId="{771EA3FB-653F-2B41-93A7-20BD13347022}" dt="2019-09-27T12:24:03.232" v="340" actId="20577"/>
          <ac:spMkLst>
            <pc:docMk/>
            <pc:sldMk cId="2853823037" sldId="447"/>
            <ac:spMk id="161" creationId="{00000000-0000-0000-0000-000000000000}"/>
          </ac:spMkLst>
        </pc:spChg>
      </pc:sldChg>
      <pc:sldChg chg="addSp delSp modSp add">
        <pc:chgData name="David Drohan" userId="bd111efc-3a90-4169-a791-cb26685365d4" providerId="ADAL" clId="{771EA3FB-653F-2B41-93A7-20BD13347022}" dt="2019-09-28T01:15:13.479" v="431" actId="20577"/>
        <pc:sldMkLst>
          <pc:docMk/>
          <pc:sldMk cId="1164928024" sldId="457"/>
        </pc:sldMkLst>
        <pc:spChg chg="del">
          <ac:chgData name="David Drohan" userId="bd111efc-3a90-4169-a791-cb26685365d4" providerId="ADAL" clId="{771EA3FB-653F-2B41-93A7-20BD13347022}" dt="2019-09-28T01:09:18.915" v="396" actId="478"/>
          <ac:spMkLst>
            <pc:docMk/>
            <pc:sldMk cId="1164928024" sldId="457"/>
            <ac:spMk id="2" creationId="{00000000-0000-0000-0000-000000000000}"/>
          </ac:spMkLst>
        </pc:spChg>
        <pc:spChg chg="mod">
          <ac:chgData name="David Drohan" userId="bd111efc-3a90-4169-a791-cb26685365d4" providerId="ADAL" clId="{771EA3FB-653F-2B41-93A7-20BD13347022}" dt="2019-09-28T01:15:13.479" v="431" actId="20577"/>
          <ac:spMkLst>
            <pc:docMk/>
            <pc:sldMk cId="1164928024" sldId="457"/>
            <ac:spMk id="5" creationId="{00000000-0000-0000-0000-000000000000}"/>
          </ac:spMkLst>
        </pc:spChg>
        <pc:spChg chg="add del mod">
          <ac:chgData name="David Drohan" userId="bd111efc-3a90-4169-a791-cb26685365d4" providerId="ADAL" clId="{771EA3FB-653F-2B41-93A7-20BD13347022}" dt="2019-09-28T01:09:20.052" v="397" actId="478"/>
          <ac:spMkLst>
            <pc:docMk/>
            <pc:sldMk cId="1164928024" sldId="457"/>
            <ac:spMk id="6" creationId="{5038EAD7-9C85-2A4E-A72D-FADF91A87742}"/>
          </ac:spMkLst>
        </pc:spChg>
      </pc:sldChg>
      <pc:sldChg chg="modSp add ord">
        <pc:chgData name="David Drohan" userId="bd111efc-3a90-4169-a791-cb26685365d4" providerId="ADAL" clId="{771EA3FB-653F-2B41-93A7-20BD13347022}" dt="2019-09-28T01:19:21.278" v="476"/>
        <pc:sldMkLst>
          <pc:docMk/>
          <pc:sldMk cId="3249072350" sldId="459"/>
        </pc:sldMkLst>
        <pc:spChg chg="mod">
          <ac:chgData name="David Drohan" userId="bd111efc-3a90-4169-a791-cb26685365d4" providerId="ADAL" clId="{771EA3FB-653F-2B41-93A7-20BD13347022}" dt="2019-09-28T01:19:13.832" v="475" actId="20577"/>
          <ac:spMkLst>
            <pc:docMk/>
            <pc:sldMk cId="3249072350" sldId="459"/>
            <ac:spMk id="5" creationId="{00000000-0000-0000-0000-000000000000}"/>
          </ac:spMkLst>
        </pc:spChg>
      </pc:sldChg>
      <pc:sldChg chg="modSp add">
        <pc:chgData name="David Drohan" userId="bd111efc-3a90-4169-a791-cb26685365d4" providerId="ADAL" clId="{771EA3FB-653F-2B41-93A7-20BD13347022}" dt="2019-09-28T01:19:56.217" v="479"/>
        <pc:sldMkLst>
          <pc:docMk/>
          <pc:sldMk cId="3063764682" sldId="460"/>
        </pc:sldMkLst>
        <pc:spChg chg="mod">
          <ac:chgData name="David Drohan" userId="bd111efc-3a90-4169-a791-cb26685365d4" providerId="ADAL" clId="{771EA3FB-653F-2B41-93A7-20BD13347022}" dt="2019-09-28T01:19:56.217" v="479"/>
          <ac:spMkLst>
            <pc:docMk/>
            <pc:sldMk cId="3063764682" sldId="460"/>
            <ac:spMk id="2" creationId="{A752FBC3-1160-0945-BD0E-7FDEBB58E4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87012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500" b="1" i="0" u="none" strike="noStrike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CoroutineBuilders</a:t>
            </a: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: These take a suspending lambda as an argument to create a coroutine. There are a bunch of coroutine builders provided by Kotlin Coroutines, including </a:t>
            </a:r>
            <a:r>
              <a:rPr lang="en-IE" sz="1500" b="1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async(), launch(), </a:t>
            </a:r>
            <a:r>
              <a:rPr lang="en-IE" sz="1500" b="1" i="0" u="none" strike="noStrike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runBlocking</a:t>
            </a:r>
            <a:r>
              <a:rPr lang="en-IE" sz="1500" b="1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9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1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0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this in action later (and all the rest)</a:t>
            </a:r>
          </a:p>
        </p:txBody>
      </p:sp>
    </p:spTree>
    <p:extLst>
      <p:ext uri="{BB962C8B-B14F-4D97-AF65-F5344CB8AC3E}">
        <p14:creationId xmlns:p14="http://schemas.microsoft.com/office/powerpoint/2010/main" val="402030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287012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500" b="1" i="0" u="none" strike="noStrike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CoroutineBuilders</a:t>
            </a: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: These take a suspending lambda as an argument to create a coroutine. There are a bunch of coroutine builders provided by Kotlin Coroutines, including </a:t>
            </a:r>
            <a:r>
              <a:rPr lang="en-IE" sz="1500" b="1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async(), launch(), </a:t>
            </a:r>
            <a:r>
              <a:rPr lang="en-IE" sz="1500" b="1" i="0" u="none" strike="noStrike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runBlocking</a:t>
            </a:r>
            <a:r>
              <a:rPr lang="en-IE" sz="1500" b="1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.</a:t>
            </a:r>
          </a:p>
          <a:p>
            <a:pPr marL="0" marR="0" lvl="0" indent="0" defTabSz="287012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500" b="1" i="0" u="none" strike="noStrike" dirty="0">
              <a:effectLst/>
              <a:latin typeface="Avenir Roman"/>
              <a:ea typeface="Avenir Roman"/>
              <a:cs typeface="Avenir Roman"/>
              <a:sym typeface="Avenir Roman"/>
            </a:endParaRPr>
          </a:p>
          <a:p>
            <a:pPr marL="0" marR="0" lvl="0" indent="0" defTabSz="287012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We’ll have a quick look at the Wikipedia function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5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coroutine in the background is still running when the main app dies (after 2 seconds) so it just dies too</a:t>
            </a:r>
          </a:p>
        </p:txBody>
      </p:sp>
    </p:spTree>
    <p:extLst>
      <p:ext uri="{BB962C8B-B14F-4D97-AF65-F5344CB8AC3E}">
        <p14:creationId xmlns:p14="http://schemas.microsoft.com/office/powerpoint/2010/main" val="66820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What do we do if we need them to be invoked </a:t>
            </a:r>
            <a:r>
              <a:rPr lang="en-IE" sz="1500" b="0" i="1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sequentially</a:t>
            </a: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— first </a:t>
            </a:r>
            <a:r>
              <a:rPr lang="en-IE" dirty="0" err="1"/>
              <a:t>doSomethingUsefulOne</a:t>
            </a: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</a:t>
            </a:r>
            <a:r>
              <a:rPr lang="en-IE" sz="1500" b="0" i="1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and </a:t>
            </a:r>
            <a:r>
              <a:rPr lang="en-IE" sz="1500" b="0" i="1" u="none" strike="noStrike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then</a:t>
            </a:r>
            <a:r>
              <a:rPr lang="en-IE" dirty="0" err="1"/>
              <a:t>doSomethingUsefulTwo</a:t>
            </a:r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, and compute the sum of their results? </a:t>
            </a:r>
          </a:p>
          <a:p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In practice we do this if we use the result of the first function to make a decision on whether we need to invoke the second one or to decide on how to invoke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0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500" b="0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This is nearly twice as fast, because the two coroutines execute concurrently. Note that concurrency with coroutines is always </a:t>
            </a:r>
            <a:r>
              <a:rPr lang="en-IE" sz="1500" b="1" i="0" u="none" strike="noStrike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explicit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4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2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Kotlin Coroutines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Kotlin Coroutines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35" y="12527"/>
            <a:ext cx="618564" cy="7046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ndroid.jlelse.eu/kotlin-coroutines-threads-concurrency-and-parallelism-101-78a56e09d373" TargetMode="External"/><Relationship Id="rId3" Type="http://schemas.openxmlformats.org/officeDocument/2006/relationships/hyperlink" Target="https://github.com/antonis/CoroutinesExamples" TargetMode="External"/><Relationship Id="rId7" Type="http://schemas.openxmlformats.org/officeDocument/2006/relationships/hyperlink" Target="https://www.raywenderlich.com/1423941-kotlin-coroutines-tutorial-for-android-getting-started" TargetMode="External"/><Relationship Id="rId2" Type="http://schemas.openxmlformats.org/officeDocument/2006/relationships/hyperlink" Target="https://antonis.me/2018/12/12/an-introduction-to-kotlin-coroutin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dementor.io/jimmy_chuks/introduction-to-coroutines-xr674rfpo" TargetMode="External"/><Relationship Id="rId5" Type="http://schemas.openxmlformats.org/officeDocument/2006/relationships/hyperlink" Target="https://superkotlin.com/coroutines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proandroiddev.com/kotlin-coroutines-channels-csp-android-db441400965f" TargetMode="External"/><Relationship Id="rId9" Type="http://schemas.openxmlformats.org/officeDocument/2006/relationships/hyperlink" Target="https://kotlinlang.org/docs/reference/coroutines/composing-suspending-functions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7A9-D3C8-7641-AE36-DC6D697C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‘test2’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209D-4ECF-F947-B845-AF2E9CAA29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C53E-4E11-B14A-B016-4AA1162E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66713-EAEF-E14D-9287-B79C99C8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299"/>
            <a:ext cx="9144000" cy="26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912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7A9-D3C8-7641-AE36-DC6D697C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‘test2’ </a:t>
            </a:r>
            <a:r>
              <a:rPr lang="en-US" sz="2000" dirty="0"/>
              <a:t>( with </a:t>
            </a:r>
            <a:r>
              <a:rPr lang="en-US" sz="2000" dirty="0" err="1"/>
              <a:t>Thread.sleep</a:t>
            </a:r>
            <a:r>
              <a:rPr lang="en-US" sz="2000" dirty="0"/>
              <a:t>(2000L) 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209D-4ECF-F947-B845-AF2E9CAA29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C53E-4E11-B14A-B016-4AA1162E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A2734A-95B2-474D-A5F4-B10E7BAC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276350"/>
            <a:ext cx="8255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469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C446F6-A6FF-6945-8587-CEA7D99C8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536"/>
            <a:ext cx="9144000" cy="38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734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F7EF73-EBEF-F644-AC10-2888D640E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709"/>
            <a:ext cx="9144000" cy="36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46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984F-8CFD-DF47-8174-40DC0F8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830834"/>
            <a:ext cx="8966200" cy="9398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8C1AF-EF07-DF4F-B4FD-E80E1447E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210"/>
            <a:ext cx="9144000" cy="2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044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518C0-228B-324F-84ED-549D419F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682"/>
            <a:ext cx="9144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122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55E929-19A7-AD48-BCFA-73FB1DF51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826008"/>
            <a:ext cx="9131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20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1F6EC23E-BEA4-9249-B6A5-4D42A616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887984"/>
            <a:ext cx="9131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59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40B-B2F2-F04E-9718-687B7545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Suspending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1011-3657-F945-AC87-6FE080F344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BCBB-3D02-2748-821F-DB0765AC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5622A-AA32-1C4C-93A8-7D1E81BDF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52"/>
            <a:ext cx="9144000" cy="30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339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Case Study - Snowy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EF1C-3BDD-6C4D-B916-C8E96A18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12" y="724512"/>
            <a:ext cx="2890326" cy="32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72350"/>
      </p:ext>
    </p:extLst>
  </p:cSld>
  <p:clrMapOvr>
    <a:masterClrMapping/>
  </p:clrMapOvr>
  <p:transition spd="med" advTm="528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Coroutines in</a:t>
            </a:r>
            <a:br>
              <a:rPr lang="en-US" sz="3000" dirty="0"/>
            </a:br>
            <a:r>
              <a:rPr lang="en-US" sz="3000" dirty="0"/>
              <a:t>Kotlin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4DBBDA-8FB9-0F49-AE8A-FB65037B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62" y="607077"/>
            <a:ext cx="5588002" cy="31432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BC3-1160-0945-BD0E-7FDEBB58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Snowy?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137CE-1863-E44B-AAF9-C9B5924E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5249422" cy="4299943"/>
          </a:xfrm>
        </p:spPr>
        <p:txBody>
          <a:bodyPr/>
          <a:lstStyle/>
          <a:p>
            <a:r>
              <a:rPr lang="en-US" dirty="0"/>
              <a:t>Snowy is a photo editing app, which will allow you to download an image and then apply a snow filter to that image. </a:t>
            </a:r>
          </a:p>
          <a:p>
            <a:r>
              <a:rPr lang="en-US" dirty="0"/>
              <a:t>To download the images, and process them, you’ll need to perform asynchronous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8B666-E392-FE4A-B9A2-C52741001B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CAF2-541F-E04F-B7F7-C44112D3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FE83367D-20E7-7A41-A738-E5900F77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64" y="15435"/>
            <a:ext cx="3056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646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FBC3-1160-0945-BD0E-7FDEBB58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Snowy?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137CE-1863-E44B-AAF9-C9B5924E3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5249422" cy="4299943"/>
          </a:xfrm>
        </p:spPr>
        <p:txBody>
          <a:bodyPr/>
          <a:lstStyle/>
          <a:p>
            <a:r>
              <a:rPr lang="en-US" dirty="0"/>
              <a:t>Snowy is a photo editing app, which will allow you to download an image and then apply a snow filter to that image. </a:t>
            </a:r>
          </a:p>
          <a:p>
            <a:r>
              <a:rPr lang="en-US" dirty="0"/>
              <a:t>To download the images, and process them, you’ll need to perform asynchronous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8B666-E392-FE4A-B9A2-C52741001B8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CAF2-541F-E04F-B7F7-C44112D3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3367D-20E7-7A41-A738-E5900F77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6864" y="15435"/>
            <a:ext cx="305612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60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401835" y="2645418"/>
            <a:ext cx="8591163" cy="21643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62000" indent="-754063" algn="l"/>
            <a:r>
              <a:rPr lang="en-IE" sz="1400" dirty="0"/>
              <a:t>Sources: 	</a:t>
            </a:r>
            <a:r>
              <a:rPr lang="en-IE" sz="1400" dirty="0">
                <a:hlinkClick r:id="rId2"/>
              </a:rPr>
              <a:t>https://antonis.me/2018/12/12/an-introduction-to-kotlin-coroutines/</a:t>
            </a:r>
            <a:br>
              <a:rPr lang="en-IE" sz="1400" dirty="0"/>
            </a:br>
            <a:r>
              <a:rPr lang="en-IE" sz="1400" dirty="0">
                <a:hlinkClick r:id="rId3"/>
              </a:rPr>
              <a:t>https://github.com/antonis/CoroutinesExamples</a:t>
            </a:r>
            <a:br>
              <a:rPr lang="en-IE" sz="1400" dirty="0"/>
            </a:br>
            <a:r>
              <a:rPr lang="en-IE" sz="1400" dirty="0">
                <a:hlinkClick r:id="rId4"/>
              </a:rPr>
              <a:t>https://proandroiddev.com/kotlin-coroutines-channels-csp-android-db441400965f</a:t>
            </a:r>
            <a:endParaRPr lang="en-IE" sz="1400" dirty="0"/>
          </a:p>
          <a:p>
            <a:pPr marL="762000" indent="-762000" algn="l"/>
            <a:r>
              <a:rPr lang="en-IE" sz="1400" dirty="0"/>
              <a:t>	</a:t>
            </a:r>
            <a:r>
              <a:rPr lang="en-IE" sz="1400" dirty="0">
                <a:hlinkClick r:id="rId5"/>
              </a:rPr>
              <a:t>https://superkotlin.com/coroutines/</a:t>
            </a:r>
            <a:endParaRPr lang="en-IE" sz="1400" dirty="0"/>
          </a:p>
          <a:p>
            <a:pPr marL="762000" indent="-762000" algn="l"/>
            <a:r>
              <a:rPr lang="en-IE" sz="1400" dirty="0"/>
              <a:t>	</a:t>
            </a:r>
            <a:r>
              <a:rPr lang="en-IE" sz="1400" dirty="0">
                <a:hlinkClick r:id="rId6"/>
              </a:rPr>
              <a:t>https://www.codementor.io/jimmy_chuks/introduction-to-coroutines-xr674rfpo</a:t>
            </a:r>
            <a:endParaRPr lang="en-IE" sz="1400" dirty="0"/>
          </a:p>
          <a:p>
            <a:pPr marL="762000" indent="-762000" algn="l"/>
            <a:r>
              <a:rPr lang="en-IE" sz="1400" dirty="0"/>
              <a:t>	</a:t>
            </a:r>
            <a:r>
              <a:rPr lang="en-IE" sz="1400" dirty="0">
                <a:hlinkClick r:id="rId7"/>
              </a:rPr>
              <a:t>https://www.raywenderlich.com/1423941-kotlin-coroutines-tutorial-for-android-getting-started</a:t>
            </a:r>
            <a:endParaRPr lang="en-IE" sz="1400" dirty="0"/>
          </a:p>
          <a:p>
            <a:pPr marL="762000" indent="-762000" algn="l"/>
            <a:r>
              <a:rPr lang="en-IE" sz="1400" dirty="0"/>
              <a:t>	</a:t>
            </a:r>
            <a:r>
              <a:rPr lang="en-IE" sz="1400" dirty="0">
                <a:hlinkClick r:id="rId8"/>
              </a:rPr>
              <a:t>https://android.jlelse.eu/kotlin-coroutines-threads-concurrency-and-parallelism-101-78a56e09d373</a:t>
            </a:r>
            <a:endParaRPr lang="en-IE" sz="1400" dirty="0"/>
          </a:p>
          <a:p>
            <a:pPr marL="762000" indent="-762000" algn="l"/>
            <a:r>
              <a:rPr lang="en-IE" sz="1400" dirty="0"/>
              <a:t>	</a:t>
            </a:r>
            <a:r>
              <a:rPr lang="en-IE" sz="1400" dirty="0">
                <a:hlinkClick r:id="rId9"/>
              </a:rPr>
              <a:t>https://kotlinlang.org/docs/reference/coroutines/composing-suspending-functions.html</a:t>
            </a:r>
            <a:br>
              <a:rPr lang="en-IE" sz="1400" dirty="0"/>
            </a:br>
            <a:endParaRPr lang="en-IE" sz="1400" dirty="0"/>
          </a:p>
          <a:p>
            <a:pPr marL="1119188" indent="-1111250" algn="l"/>
            <a:endParaRPr lang="en-IE" sz="1400" dirty="0"/>
          </a:p>
          <a:p>
            <a:pPr marL="1119188" indent="-1111250" algn="l"/>
            <a:endParaRPr lang="en-IE" sz="1400" dirty="0"/>
          </a:p>
          <a:p>
            <a:pPr marL="1119188" indent="-1111250" algn="l"/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3037"/>
      </p:ext>
    </p:extLst>
  </p:cSld>
  <p:clrMapOvr>
    <a:masterClrMapping/>
  </p:clrMapOvr>
  <p:transition spd="med" advTm="833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23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80630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Background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Introduction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The Terminology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Sample Code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Case Study</a:t>
            </a:r>
          </a:p>
          <a:p>
            <a:pPr>
              <a:spcBef>
                <a:spcPts val="633"/>
              </a:spcBef>
            </a:pPr>
            <a:endParaRPr lang="en-IE" sz="2600" dirty="0">
              <a:solidFill>
                <a:schemeClr val="tx1"/>
              </a:solidFill>
            </a:endParaRP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Kotlin Coroutines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0586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80630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Background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Introduction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The Terminology</a:t>
            </a:r>
          </a:p>
          <a:p>
            <a:pPr>
              <a:spcBef>
                <a:spcPts val="633"/>
              </a:spcBef>
            </a:pPr>
            <a:r>
              <a:rPr lang="en-IE" sz="2600" b="1" dirty="0">
                <a:solidFill>
                  <a:srgbClr val="FF0000"/>
                </a:solidFill>
              </a:rPr>
              <a:t>Sample Code</a:t>
            </a:r>
          </a:p>
          <a:p>
            <a:pPr>
              <a:spcBef>
                <a:spcPts val="633"/>
              </a:spcBef>
            </a:pPr>
            <a:r>
              <a:rPr lang="en-IE" sz="2600" b="1" dirty="0">
                <a:solidFill>
                  <a:srgbClr val="FF0000"/>
                </a:solidFill>
              </a:rPr>
              <a:t>Case Study</a:t>
            </a:r>
          </a:p>
          <a:p>
            <a:pPr>
              <a:spcBef>
                <a:spcPts val="633"/>
              </a:spcBef>
            </a:pPr>
            <a:endParaRPr lang="en-IE" sz="2600" dirty="0">
              <a:solidFill>
                <a:schemeClr val="tx1"/>
              </a:solidFill>
            </a:endParaRP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Kotlin Coroutines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16187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Sample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EF1C-3BDD-6C4D-B916-C8E96A182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12" y="724512"/>
            <a:ext cx="2890326" cy="32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8024"/>
      </p:ext>
    </p:extLst>
  </p:cSld>
  <p:clrMapOvr>
    <a:masterClrMapping/>
  </p:clrMapOvr>
  <p:transition spd="med" advTm="528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4C12-CAB0-EC4E-9DF0-5304FCD0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/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35522-86B0-4042-B656-5F785881C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coroutines are (more or less) light-weight threads. They are launched with </a:t>
            </a:r>
            <a:r>
              <a:rPr lang="en-US" b="1" dirty="0"/>
              <a:t>launch</a:t>
            </a:r>
            <a:r>
              <a:rPr lang="en-US" dirty="0"/>
              <a:t> (a </a:t>
            </a:r>
            <a:r>
              <a:rPr lang="en-US" i="1" dirty="0"/>
              <a:t>coroutine builder) </a:t>
            </a:r>
            <a:r>
              <a:rPr lang="en-US" dirty="0"/>
              <a:t>in a context of some </a:t>
            </a:r>
            <a:r>
              <a:rPr lang="en-US" b="1" dirty="0" err="1"/>
              <a:t>CoroutineScope</a:t>
            </a:r>
            <a:r>
              <a:rPr lang="en-US" dirty="0"/>
              <a:t>. </a:t>
            </a:r>
          </a:p>
          <a:p>
            <a:r>
              <a:rPr lang="en-US" dirty="0"/>
              <a:t>In the next few examples we are launching new coroutines in the </a:t>
            </a:r>
            <a:r>
              <a:rPr lang="en-US" b="1" dirty="0" err="1"/>
              <a:t>GlobalScope</a:t>
            </a:r>
            <a:r>
              <a:rPr lang="en-US" dirty="0"/>
              <a:t>, meaning that the lifetime of the new coroutine is limited only by the lifetime of the whole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41BBD-F0AF-C349-8306-0480EF60A5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4F2-05B0-704D-98CC-C753470D7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08212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7A9-D3C8-7641-AE36-DC6D697C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209D-4ECF-F947-B845-AF2E9CAA29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C53E-4E11-B14A-B016-4AA1162E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38C0A1-0506-DD4A-B91D-36C2E26BA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00"/>
            <a:ext cx="9144000" cy="45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84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7A9-D3C8-7641-AE36-DC6D697C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‘test1’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209D-4ECF-F947-B845-AF2E9CAA29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C53E-4E11-B14A-B016-4AA1162E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05F1E7-132A-C44F-95ED-A14092415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270000"/>
            <a:ext cx="895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10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5209D-4ECF-F947-B845-AF2E9CAA29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C53E-4E11-B14A-B016-4AA1162E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Coroutines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3F03D-3C05-934C-893D-E72806992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598"/>
            <a:ext cx="9144000" cy="2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498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17181</TotalTime>
  <Words>417</Words>
  <Application>Microsoft Macintosh PowerPoint</Application>
  <PresentationFormat>On-screen Show (16:9)</PresentationFormat>
  <Paragraphs>89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Avenir Roman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Coroutines in Kotlin</vt:lpstr>
      <vt:lpstr>Agenda</vt:lpstr>
      <vt:lpstr>Agenda</vt:lpstr>
      <vt:lpstr>Sample Code</vt:lpstr>
      <vt:lpstr>Recap / Intro</vt:lpstr>
      <vt:lpstr>PowerPoint Presentation</vt:lpstr>
      <vt:lpstr>Output of ‘test1’</vt:lpstr>
      <vt:lpstr>PowerPoint Presentation</vt:lpstr>
      <vt:lpstr>Output of ‘test2’</vt:lpstr>
      <vt:lpstr>Output of ‘test2’ ( with Thread.sleep(2000L) )</vt:lpstr>
      <vt:lpstr>Writing Suspending Functions</vt:lpstr>
      <vt:lpstr>Writing Suspending Functions</vt:lpstr>
      <vt:lpstr>Writing Suspending Functions</vt:lpstr>
      <vt:lpstr>Writing Suspending Functions</vt:lpstr>
      <vt:lpstr>Writing Suspending Functions</vt:lpstr>
      <vt:lpstr>Writing Suspending Functions</vt:lpstr>
      <vt:lpstr>Writing Suspending Functions</vt:lpstr>
      <vt:lpstr>Case Study - Snowy</vt:lpstr>
      <vt:lpstr>What is Snowy?</vt:lpstr>
      <vt:lpstr>What is Snowy?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13</cp:revision>
  <dcterms:created xsi:type="dcterms:W3CDTF">2019-01-29T16:40:14Z</dcterms:created>
  <dcterms:modified xsi:type="dcterms:W3CDTF">2019-10-01T04:14:26Z</dcterms:modified>
</cp:coreProperties>
</file>